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4" r:id="rId2"/>
    <p:sldId id="298" r:id="rId3"/>
    <p:sldId id="296" r:id="rId4"/>
    <p:sldId id="297" r:id="rId5"/>
    <p:sldId id="29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3300"/>
    <a:srgbClr val="CC0066"/>
    <a:srgbClr val="008000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DD6F36F-DC14-3941-B7FD-D911F7FED8D0}" type="datetimeFigureOut">
              <a:rPr lang="en-US" smtClean="0"/>
              <a:t>2/22/2023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fld id="{64D16FD9-C651-ED4D-B3BA-7995543420F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hyperlink" Target="file:///\\localhost\Users\taswandataryo\Desktop\TOPS%20SONGS\Salam%205%20Waktu%20-%20Official%20Music%20Video%20-%20NAGASWARA.mp4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hyperlink" Target="file:///\\localhost\Users\taswandataryo\Desktop\TOPS%20SONGS\Salam%205%20Waktu%20-%20Official%20Music%20Video%20-%20NAGASWARA.mp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4.png"/><Relationship Id="rId4" Type="http://schemas.openxmlformats.org/officeDocument/2006/relationships/hyperlink" Target="file:///\\localhost\Users\taswandataryo\Desktop\TOPS%20SONGS\Salam%205%20Waktu%20-%20Official%20Music%20Video%20-%20NAGASWARA.mp4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829995"/>
            <a:ext cx="8042276" cy="5173392"/>
          </a:xfrm>
        </p:spPr>
        <p:txBody>
          <a:bodyPr/>
          <a:lstStyle/>
          <a:p>
            <a:br>
              <a:rPr lang="en-US" sz="2800" dirty="0">
                <a:latin typeface="Arial Rounded MT Bold"/>
                <a:cs typeface="Arial Rounded MT Bold"/>
              </a:rPr>
            </a:br>
            <a:br>
              <a:rPr lang="en-US" sz="2800" dirty="0">
                <a:latin typeface="Arial Rounded MT Bold"/>
                <a:cs typeface="Arial Rounded MT Bold"/>
              </a:rPr>
            </a:br>
            <a:r>
              <a:rPr lang="en-US" sz="4800" u="sng" dirty="0">
                <a:solidFill>
                  <a:srgbClr val="0000C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/>
                <a:cs typeface="Arial Rounded MT Bold"/>
              </a:rPr>
              <a:t>4 Steps to Be A Good Life</a:t>
            </a:r>
            <a:br>
              <a:rPr lang="en-US" sz="4000" dirty="0">
                <a:latin typeface="Arial Rounded MT Bold"/>
                <a:cs typeface="Arial Rounded MT Bold"/>
              </a:rPr>
            </a:br>
            <a:br>
              <a:rPr lang="en-US" sz="4000" dirty="0">
                <a:latin typeface="Arial Rounded MT Bold"/>
                <a:cs typeface="Arial Rounded MT Bold"/>
              </a:rPr>
            </a:br>
            <a:r>
              <a:rPr lang="en-US" sz="4000" b="1" dirty="0">
                <a:solidFill>
                  <a:schemeClr val="tx1"/>
                </a:solidFill>
                <a:latin typeface="Arial Rounded MT Bold"/>
                <a:cs typeface="Arial Rounded MT Bold"/>
              </a:rPr>
              <a:t>1. To Have A Vision,</a:t>
            </a:r>
            <a:br>
              <a:rPr lang="en-US" sz="4000" b="1" dirty="0">
                <a:latin typeface="Arial Rounded MT Bold"/>
                <a:cs typeface="Arial Rounded MT Bold"/>
              </a:rPr>
            </a:br>
            <a:r>
              <a:rPr lang="en-US" sz="4000" b="1" dirty="0">
                <a:solidFill>
                  <a:srgbClr val="008000"/>
                </a:solidFill>
                <a:latin typeface="Arial Rounded MT Bold"/>
                <a:cs typeface="Arial Rounded MT Bold"/>
              </a:rPr>
              <a:t>2. To Be Focused and Sustain,</a:t>
            </a:r>
            <a:br>
              <a:rPr lang="en-US" sz="4000" b="1" dirty="0">
                <a:latin typeface="Arial Rounded MT Bold"/>
                <a:cs typeface="Arial Rounded MT Bold"/>
              </a:rPr>
            </a:br>
            <a:r>
              <a:rPr lang="en-US" sz="4000" b="1" dirty="0">
                <a:solidFill>
                  <a:srgbClr val="CC0066"/>
                </a:solidFill>
                <a:latin typeface="Arial Rounded MT Bold"/>
                <a:cs typeface="Arial Rounded MT Bold"/>
              </a:rPr>
              <a:t>3. Be Honest and Always </a:t>
            </a:r>
            <a:br>
              <a:rPr lang="en-US" sz="4000" b="1" dirty="0">
                <a:solidFill>
                  <a:srgbClr val="CC0066"/>
                </a:solidFill>
                <a:latin typeface="Arial Rounded MT Bold"/>
                <a:cs typeface="Arial Rounded MT Bold"/>
              </a:rPr>
            </a:br>
            <a:r>
              <a:rPr lang="en-US" sz="4000" b="1" dirty="0">
                <a:solidFill>
                  <a:srgbClr val="CC0066"/>
                </a:solidFill>
                <a:latin typeface="Arial Rounded MT Bold"/>
                <a:cs typeface="Arial Rounded MT Bold"/>
              </a:rPr>
              <a:t>To Be A Giver and</a:t>
            </a:r>
            <a:br>
              <a:rPr lang="en-US" sz="4000" b="1" dirty="0">
                <a:latin typeface="Arial Rounded MT Bold"/>
                <a:cs typeface="Arial Rounded MT Bold"/>
              </a:rPr>
            </a:br>
            <a:r>
              <a:rPr lang="en-US" sz="4000" b="1" dirty="0">
                <a:solidFill>
                  <a:srgbClr val="663300"/>
                </a:solidFill>
                <a:latin typeface="Arial Rounded MT Bold"/>
                <a:cs typeface="Arial Rounded MT Bold"/>
              </a:rPr>
              <a:t>4. Be Prayed to Allah and Ask Pray from Your Parents.</a:t>
            </a:r>
          </a:p>
        </p:txBody>
      </p:sp>
    </p:spTree>
    <p:extLst>
      <p:ext uri="{BB962C8B-B14F-4D97-AF65-F5344CB8AC3E}">
        <p14:creationId xmlns:p14="http://schemas.microsoft.com/office/powerpoint/2010/main" val="3121744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330541"/>
            <a:ext cx="8042276" cy="940776"/>
          </a:xfrm>
        </p:spPr>
        <p:txBody>
          <a:bodyPr/>
          <a:lstStyle/>
          <a:p>
            <a:r>
              <a:rPr lang="en-US" dirty="0">
                <a:latin typeface="Arial Rounded MT Bold"/>
                <a:cs typeface="Arial Rounded MT Bold"/>
              </a:rPr>
              <a:t>I will always Love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683414"/>
            <a:ext cx="8042276" cy="4343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>
              <a:latin typeface="Arial Rounded MT Bold"/>
              <a:cs typeface="Arial Rounded MT Bold"/>
              <a:hlinkClick r:id="rId4" action="ppaction://hlinkfile"/>
            </a:endParaRPr>
          </a:p>
          <a:p>
            <a:pPr marL="0" indent="0" algn="ctr">
              <a:buNone/>
            </a:pPr>
            <a:endParaRPr lang="en-US" sz="5400" dirty="0">
              <a:latin typeface="Arial Rounded MT Bold"/>
              <a:cs typeface="Arial Rounded MT Bold"/>
              <a:hlinkClick r:id="rId4" action="ppaction://hlinkfile"/>
            </a:endParaRPr>
          </a:p>
          <a:p>
            <a:pPr marL="0" indent="0" algn="ctr">
              <a:buNone/>
            </a:pPr>
            <a:r>
              <a:rPr lang="en-US" sz="5400" u="sng" dirty="0">
                <a:latin typeface="Arial Rounded MT Bold"/>
                <a:cs typeface="Arial Rounded MT Bold"/>
              </a:rPr>
              <a:t> </a:t>
            </a:r>
          </a:p>
        </p:txBody>
      </p:sp>
      <p:pic>
        <p:nvPicPr>
          <p:cNvPr id="5" name="Jessie J《I Will Always Love You》-单曲纯享《歌手2018》EP13 Singer 2018【歌手官方频道】">
            <a:hlinkClick r:id="" action="ppaction://media"/>
            <a:extLst>
              <a:ext uri="{FF2B5EF4-FFF2-40B4-BE49-F238E27FC236}">
                <a16:creationId xmlns:a16="http://schemas.microsoft.com/office/drawing/2014/main" id="{B6CEE519-1098-4554-9DE5-BD4A10CEC2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855" y="1442573"/>
            <a:ext cx="7439116" cy="495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1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330541"/>
            <a:ext cx="8042276" cy="940776"/>
          </a:xfrm>
        </p:spPr>
        <p:txBody>
          <a:bodyPr/>
          <a:lstStyle/>
          <a:p>
            <a:r>
              <a:rPr lang="en-US" dirty="0">
                <a:latin typeface="Arial Rounded MT Bold"/>
                <a:cs typeface="Arial Rounded MT Bold"/>
              </a:rPr>
              <a:t>Please </a:t>
            </a:r>
            <a:r>
              <a:rPr lang="en-US" dirty="0" err="1">
                <a:latin typeface="Arial Rounded MT Bold"/>
                <a:cs typeface="Arial Rounded MT Bold"/>
              </a:rPr>
              <a:t>Donot</a:t>
            </a:r>
            <a:r>
              <a:rPr lang="en-US" dirty="0">
                <a:latin typeface="Arial Rounded MT Bold"/>
                <a:cs typeface="Arial Rounded MT Bold"/>
              </a:rPr>
              <a:t> Lie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2683414"/>
            <a:ext cx="8042276" cy="4343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>
              <a:latin typeface="Arial Rounded MT Bold"/>
              <a:cs typeface="Arial Rounded MT Bold"/>
              <a:hlinkClick r:id="rId4" action="ppaction://hlinkfile"/>
            </a:endParaRPr>
          </a:p>
          <a:p>
            <a:pPr marL="0" indent="0" algn="ctr">
              <a:buNone/>
            </a:pPr>
            <a:endParaRPr lang="en-US" sz="5400" dirty="0">
              <a:latin typeface="Arial Rounded MT Bold"/>
              <a:cs typeface="Arial Rounded MT Bold"/>
              <a:hlinkClick r:id="rId4" action="ppaction://hlinkfile"/>
            </a:endParaRPr>
          </a:p>
          <a:p>
            <a:pPr marL="0" indent="0" algn="ctr">
              <a:buNone/>
            </a:pPr>
            <a:r>
              <a:rPr lang="en-US" sz="5400" u="sng" dirty="0">
                <a:latin typeface="Arial Rounded MT Bold"/>
                <a:cs typeface="Arial Rounded MT Bold"/>
              </a:rPr>
              <a:t> </a:t>
            </a:r>
          </a:p>
        </p:txBody>
      </p:sp>
      <p:pic>
        <p:nvPicPr>
          <p:cNvPr id="4" name="Jangan ada Dusta Di antara Kita - Broery Marantika">
            <a:hlinkClick r:id="" action="ppaction://media"/>
            <a:extLst>
              <a:ext uri="{FF2B5EF4-FFF2-40B4-BE49-F238E27FC236}">
                <a16:creationId xmlns:a16="http://schemas.microsoft.com/office/drawing/2014/main" id="{41CEC41A-0E86-4B3A-94F2-B02D3C12E2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37958" y="1336482"/>
            <a:ext cx="6344528" cy="519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39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2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62" y="397979"/>
            <a:ext cx="8042276" cy="873530"/>
          </a:xfrm>
        </p:spPr>
        <p:txBody>
          <a:bodyPr/>
          <a:lstStyle/>
          <a:p>
            <a:r>
              <a:rPr lang="en-US" dirty="0">
                <a:latin typeface="Arial Rounded MT Bold"/>
                <a:cs typeface="Arial Rounded MT Bold"/>
              </a:rPr>
              <a:t>My Heart Will Go 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862" y="1257300"/>
            <a:ext cx="8042276" cy="43434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>
              <a:latin typeface="Arial Rounded MT Bold"/>
              <a:cs typeface="Arial Rounded MT Bold"/>
              <a:hlinkClick r:id="rId4" action="ppaction://hlinkfile"/>
            </a:endParaRPr>
          </a:p>
          <a:p>
            <a:pPr marL="0" indent="0" algn="ctr">
              <a:buNone/>
            </a:pPr>
            <a:endParaRPr lang="en-US" sz="5400" dirty="0">
              <a:latin typeface="Arial Rounded MT Bold"/>
              <a:cs typeface="Arial Rounded MT Bold"/>
              <a:hlinkClick r:id="rId4" action="ppaction://hlinkfile"/>
            </a:endParaRPr>
          </a:p>
        </p:txBody>
      </p:sp>
      <p:pic>
        <p:nvPicPr>
          <p:cNvPr id="4" name="Jessie J《My heart will go on》 - 单曲纯享《歌手2018》第9期 Singer 2018【歌手官方频道】">
            <a:hlinkClick r:id="" action="ppaction://media"/>
            <a:extLst>
              <a:ext uri="{FF2B5EF4-FFF2-40B4-BE49-F238E27FC236}">
                <a16:creationId xmlns:a16="http://schemas.microsoft.com/office/drawing/2014/main" id="{CE9F2F50-79D3-438B-AEA2-1FA3464995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1200" y="1434905"/>
            <a:ext cx="7721600" cy="475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4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8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6000" b="1" dirty="0"/>
          </a:p>
          <a:p>
            <a:pPr marL="0" indent="0" algn="ctr">
              <a:buNone/>
            </a:pPr>
            <a:r>
              <a:rPr lang="en-US" sz="6000" b="1" dirty="0">
                <a:solidFill>
                  <a:srgbClr val="0000FF"/>
                </a:solidFill>
                <a:latin typeface="Arial Rounded MT Bold"/>
                <a:cs typeface="Arial Rounded MT Bold"/>
              </a:rPr>
              <a:t>PLEASE FORGIVE ALL MY FAULTS</a:t>
            </a:r>
          </a:p>
        </p:txBody>
      </p:sp>
    </p:spTree>
    <p:extLst>
      <p:ext uri="{BB962C8B-B14F-4D97-AF65-F5344CB8AC3E}">
        <p14:creationId xmlns:p14="http://schemas.microsoft.com/office/powerpoint/2010/main" val="31178514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</a:majorFont>
      <a:minorFont>
        <a:latin typeface="News Gothic MT"/>
        <a:ea typeface=""/>
        <a:cs typeface=""/>
        <a:font script="Jpan" typeface="ＭＳ Ｐゴシック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860</TotalTime>
  <Words>74</Words>
  <Application>Microsoft Office PowerPoint</Application>
  <PresentationFormat>On-screen Show (4:3)</PresentationFormat>
  <Paragraphs>12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 Rounded MT Bold</vt:lpstr>
      <vt:lpstr>News Gothic MT</vt:lpstr>
      <vt:lpstr>Wingdings 2</vt:lpstr>
      <vt:lpstr>Breeze</vt:lpstr>
      <vt:lpstr>  4 Steps to Be A Good Life  1. To Have A Vision, 2. To Be Focused and Sustain, 3. Be Honest and Always  To Be A Giver and 4. Be Prayed to Allah and Ask Pray from Your Parents.</vt:lpstr>
      <vt:lpstr>I will always Love You</vt:lpstr>
      <vt:lpstr>Please Donot Lie</vt:lpstr>
      <vt:lpstr>My Heart Will Go On</vt:lpstr>
      <vt:lpstr>PowerPoint Presentation</vt:lpstr>
    </vt:vector>
  </TitlesOfParts>
  <Company>BATAN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TOPS’s SONGS</dc:title>
  <dc:creator>Taswanda Taryo</dc:creator>
  <cp:lastModifiedBy>User</cp:lastModifiedBy>
  <cp:revision>73</cp:revision>
  <dcterms:created xsi:type="dcterms:W3CDTF">2017-04-02T02:18:21Z</dcterms:created>
  <dcterms:modified xsi:type="dcterms:W3CDTF">2023-02-22T05:54:30Z</dcterms:modified>
</cp:coreProperties>
</file>

<file path=docProps/thumbnail.jpeg>
</file>